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4D26"/>
    <a:srgbClr val="B45F07"/>
    <a:srgbClr val="89C3E5"/>
    <a:srgbClr val="1B587C"/>
    <a:srgbClr val="FFFFA3"/>
    <a:srgbClr val="FFCC00"/>
    <a:srgbClr val="0066FF"/>
    <a:srgbClr val="00B0F0"/>
    <a:srgbClr val="00B050"/>
    <a:srgbClr val="F07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>
      <p:cViewPr varScale="1">
        <p:scale>
          <a:sx n="83" d="100"/>
          <a:sy n="83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90954-DB87-4577-815E-53585B7A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6B3EF-799E-4713-AEC5-E56FE7286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FA4FD-1D22-4871-B62F-7524D379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888F1B-8D31-4645-B59A-F632BB05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A7A180-6D1C-44BA-AF38-48D38AF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63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38415-1F16-469D-8E7E-896B654E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E18288-B6E9-4F4F-9BC1-4B5F1A33D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811E04-B692-49DC-AAC6-E91C0994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0B91BA-5DFD-4317-ACD2-4272261E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7737EC-62B3-4070-884B-297134C9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C8105D-274B-4728-98D7-9697BDE3B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B13D34-D5F4-4628-8192-AA491AD4F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275A7A-6018-4914-B4BD-6A9800FB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EE54B3-E33A-477A-A147-0D0D4A51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6F4041-DFFC-4FFC-9D25-2E0A6823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55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8F55-7CA0-43AC-A033-376BFAF6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9FC96-0934-40F2-B53E-A13F1E60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A3B07-2DF4-4286-8F40-B58E7A0C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FBBA8-A855-457B-ABED-332FEAC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9EC8D2-9526-4DF4-8258-C52F5DCE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56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33381-668F-4075-852E-66346E2D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898613-9F00-4EBE-93A3-63BD1E2CE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B26929-3EF4-41F4-B949-33C8055C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F683E8-3ADD-44A4-89BA-A6BC6AC7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35E53-E6A6-4A20-BFF9-F94E2DA0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90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B26F5-8AAE-4742-A653-D1BCF216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A70AF-A6E4-4FF3-B4F7-6A9A8847D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561C70-385C-4A78-939C-1AA71E469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7B9636-E12F-45BC-A043-B5E66749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EDD2F2-7150-4A2E-B77A-C64F3AAF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D6EE6D-0D0B-4B2B-918B-838C1B63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4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40D14-94CD-4EC3-A79D-92A4F114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775916-82E6-4FCD-BD52-20BE4E35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311938-7E93-4783-A035-677784092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15D7F4-A30F-4ABC-9330-D3B427F4A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CBD3DF-F831-42FA-8A41-B10EA54DA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3F8FBB-B35C-44F9-A207-B7B557D1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98B9B1D-81C8-45AB-89F9-34FCA6D4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F27D6C-9576-488B-BD32-F37D2597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3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07009-7FD6-4DBC-9C3A-2F2838F6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65C641-F81B-4B69-A2CA-6EA564AB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7A706C-ADD2-422D-B977-2F04DA75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AA0ED5-22F3-4C4F-AF0C-ADBFA15D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55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2AE6FF-A89C-4DC4-9FE2-20E0C634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25B02C-0218-40FF-B252-CB53BB8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189A6F-0783-470D-AD3A-D41EAF31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11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E195D-23AB-453C-96D7-052180DD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B1B8D-6C07-46E4-BBEC-4AFCE0763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15E132-F65C-4B98-B69B-E13388A92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EBF702-8F4F-4961-B131-08907900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22A6A3-CB68-4654-A60F-0622B393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118398-66E6-4378-B426-0ABCDF46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72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D248E-38EC-4CF5-A1E4-BA606823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B964CD8-A071-440E-BE88-D7142E142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0FA4F4-2919-4B84-B24E-E2079127E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216934-D009-4F6E-A31F-8A687F27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89EF0A-2996-4F19-B77B-8E9B93B3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65C317-52D4-4D68-9320-00E91AA6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45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free-slide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AE3CF-331F-4E6A-9828-D466C807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651293-0E0C-4BDD-B6FD-17AA190D7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32ABFC-7600-429A-8B9E-E162AAF8E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3160-370B-4C5B-81F1-031F53E46171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77455B-2033-4887-BB98-FD3878E74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92B3C-86A2-4925-ACF1-EA445C197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135C-0CC4-4577-9BB4-D89792011D84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E487E8AB-882B-4D85-90F7-BC48CC1D07E3}"/>
              </a:ext>
            </a:extLst>
          </p:cNvPr>
          <p:cNvGrpSpPr/>
          <p:nvPr userDrawn="1"/>
        </p:nvGrpSpPr>
        <p:grpSpPr>
          <a:xfrm>
            <a:off x="-2160636" y="548807"/>
            <a:ext cx="1775473" cy="807830"/>
            <a:chOff x="-2096383" y="21447"/>
            <a:chExt cx="1331778" cy="605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EC1B13-5848-4F01-9448-11BF587F1B76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86414" cy="184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pic>
          <p:nvPicPr>
            <p:cNvPr id="11" name="Picture 10">
              <a:hlinkClick r:id="rId13"/>
              <a:extLst>
                <a:ext uri="{FF2B5EF4-FFF2-40B4-BE49-F238E27FC236}">
                  <a16:creationId xmlns:a16="http://schemas.microsoft.com/office/drawing/2014/main" id="{84C92E1B-9C83-4FEB-B264-EB4564FC05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30577" y="102192"/>
              <a:ext cx="965972" cy="52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22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 descr="Vacation Wallpapers - Wallpaper Cave">
            <a:extLst>
              <a:ext uri="{FF2B5EF4-FFF2-40B4-BE49-F238E27FC236}">
                <a16:creationId xmlns:a16="http://schemas.microsoft.com/office/drawing/2014/main" id="{CDC5714E-3DFE-136E-26CE-236432782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saturation sat="66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4"/>
          <a:stretch/>
        </p:blipFill>
        <p:spPr bwMode="auto">
          <a:xfrm>
            <a:off x="0" y="-2314"/>
            <a:ext cx="12192000" cy="6867947"/>
          </a:xfrm>
          <a:prstGeom prst="rect">
            <a:avLst/>
          </a:prstGeom>
          <a:solidFill>
            <a:schemeClr val="bg1"/>
          </a:solidFill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58" name="Picture 34" descr="Түркістанда мүмкіндігі шектеулі жандарға тегін кеңес кабинеті іске қосылды  - Turkistan Today">
            <a:extLst>
              <a:ext uri="{FF2B5EF4-FFF2-40B4-BE49-F238E27FC236}">
                <a16:creationId xmlns:a16="http://schemas.microsoft.com/office/drawing/2014/main" id="{548AAB05-F162-DC4C-216B-ECDCF15F2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10" t="-17911" r="-20095" b="-25128"/>
          <a:stretch/>
        </p:blipFill>
        <p:spPr bwMode="auto">
          <a:xfrm>
            <a:off x="9861490" y="5040707"/>
            <a:ext cx="1291020" cy="1290829"/>
          </a:xfrm>
          <a:prstGeom prst="ellipse">
            <a:avLst/>
          </a:prstGeom>
          <a:solidFill>
            <a:srgbClr val="F7F7F7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52" name="Picture 28" descr="Magnifying glass and checklist in blue and yellow. Information search icon  isolated on white background. Vector. 26755862 Vector Art at Vecteezy">
            <a:extLst>
              <a:ext uri="{FF2B5EF4-FFF2-40B4-BE49-F238E27FC236}">
                <a16:creationId xmlns:a16="http://schemas.microsoft.com/office/drawing/2014/main" id="{408E2241-3920-EB6E-8255-CD28C532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427">
            <a:off x="2604155" y="1698801"/>
            <a:ext cx="1277502" cy="1277502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4" name="Picture 16">
            <a:extLst>
              <a:ext uri="{FF2B5EF4-FFF2-40B4-BE49-F238E27FC236}">
                <a16:creationId xmlns:a16="http://schemas.microsoft.com/office/drawing/2014/main" id="{071BCB8F-8F6C-D7B1-719E-B07AF3BD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83" y="1744012"/>
            <a:ext cx="1226378" cy="12175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D85975B-D4D5-A0FD-F495-13DD1A26F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4616" r="17731"/>
          <a:stretch/>
        </p:blipFill>
        <p:spPr bwMode="auto">
          <a:xfrm>
            <a:off x="8388175" y="1663487"/>
            <a:ext cx="1285090" cy="1267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Круг: прозрачная заливка 59">
            <a:extLst>
              <a:ext uri="{FF2B5EF4-FFF2-40B4-BE49-F238E27FC236}">
                <a16:creationId xmlns:a16="http://schemas.microsoft.com/office/drawing/2014/main" id="{662F4C5C-7E7F-4407-AB5B-449BF82223FE}"/>
              </a:ext>
            </a:extLst>
          </p:cNvPr>
          <p:cNvSpPr/>
          <p:nvPr/>
        </p:nvSpPr>
        <p:spPr>
          <a:xfrm>
            <a:off x="5393743" y="1647246"/>
            <a:ext cx="1404594" cy="1404594"/>
          </a:xfrm>
          <a:prstGeom prst="donut">
            <a:avLst>
              <a:gd name="adj" fmla="val 8904"/>
            </a:avLst>
          </a:prstGeom>
          <a:solidFill>
            <a:srgbClr val="9F29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26" name="Picture 2" descr="Tour guide - Free user icons">
            <a:extLst>
              <a:ext uri="{FF2B5EF4-FFF2-40B4-BE49-F238E27FC236}">
                <a16:creationId xmlns:a16="http://schemas.microsoft.com/office/drawing/2014/main" id="{75F9C79C-5059-70A8-AE99-B30973D30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36" t="-16319" r="-7626" b="-16444"/>
          <a:stretch/>
        </p:blipFill>
        <p:spPr bwMode="auto">
          <a:xfrm>
            <a:off x="4043733" y="5047496"/>
            <a:ext cx="1237426" cy="1265684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A6D2E92-3A3D-37C7-44C0-04A50197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02" y="5057426"/>
            <a:ext cx="1240344" cy="1240344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A3FA0A-EBEA-1D05-DF8C-2156314DB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-1" r="24283" b="-6827"/>
          <a:stretch/>
        </p:blipFill>
        <p:spPr bwMode="auto">
          <a:xfrm>
            <a:off x="1160339" y="5003968"/>
            <a:ext cx="1277190" cy="1376816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сылка" hidden="1">
            <a:extLst>
              <a:ext uri="{FF2B5EF4-FFF2-40B4-BE49-F238E27FC236}">
                <a16:creationId xmlns:a16="http://schemas.microsoft.com/office/drawing/2014/main" id="{AC0CBA2E-A8EE-4ED1-AF1C-FFE1E5F45D11}"/>
              </a:ext>
            </a:extLst>
          </p:cNvPr>
          <p:cNvSpPr/>
          <p:nvPr/>
        </p:nvSpPr>
        <p:spPr>
          <a:xfrm>
            <a:off x="3168650" y="501650"/>
            <a:ext cx="5854700" cy="5854700"/>
          </a:xfrm>
          <a:custGeom>
            <a:avLst/>
            <a:gdLst>
              <a:gd name="connsiteX0" fmla="*/ 2927350 w 5854700"/>
              <a:gd name="connsiteY0" fmla="*/ 1442350 h 5854700"/>
              <a:gd name="connsiteX1" fmla="*/ 1442350 w 5854700"/>
              <a:gd name="connsiteY1" fmla="*/ 2927350 h 5854700"/>
              <a:gd name="connsiteX2" fmla="*/ 2927350 w 5854700"/>
              <a:gd name="connsiteY2" fmla="*/ 4412350 h 5854700"/>
              <a:gd name="connsiteX3" fmla="*/ 4412350 w 5854700"/>
              <a:gd name="connsiteY3" fmla="*/ 2927350 h 5854700"/>
              <a:gd name="connsiteX4" fmla="*/ 2927350 w 5854700"/>
              <a:gd name="connsiteY4" fmla="*/ 1442350 h 5854700"/>
              <a:gd name="connsiteX5" fmla="*/ 2927350 w 5854700"/>
              <a:gd name="connsiteY5" fmla="*/ 0 h 5854700"/>
              <a:gd name="connsiteX6" fmla="*/ 5854700 w 5854700"/>
              <a:gd name="connsiteY6" fmla="*/ 2927350 h 5854700"/>
              <a:gd name="connsiteX7" fmla="*/ 2927350 w 5854700"/>
              <a:gd name="connsiteY7" fmla="*/ 5854700 h 5854700"/>
              <a:gd name="connsiteX8" fmla="*/ 0 w 5854700"/>
              <a:gd name="connsiteY8" fmla="*/ 2927350 h 5854700"/>
              <a:gd name="connsiteX9" fmla="*/ 2927350 w 5854700"/>
              <a:gd name="connsiteY9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4700" h="5854700">
                <a:moveTo>
                  <a:pt x="2927350" y="1442350"/>
                </a:moveTo>
                <a:cubicBezTo>
                  <a:pt x="2107207" y="1442350"/>
                  <a:pt x="1442350" y="2107207"/>
                  <a:pt x="1442350" y="2927350"/>
                </a:cubicBezTo>
                <a:cubicBezTo>
                  <a:pt x="1442350" y="3747493"/>
                  <a:pt x="2107207" y="4412350"/>
                  <a:pt x="2927350" y="4412350"/>
                </a:cubicBezTo>
                <a:cubicBezTo>
                  <a:pt x="3747493" y="4412350"/>
                  <a:pt x="4412350" y="3747493"/>
                  <a:pt x="4412350" y="2927350"/>
                </a:cubicBezTo>
                <a:cubicBezTo>
                  <a:pt x="4412350" y="2107207"/>
                  <a:pt x="3747493" y="1442350"/>
                  <a:pt x="2927350" y="1442350"/>
                </a:cubicBezTo>
                <a:close/>
                <a:moveTo>
                  <a:pt x="2927350" y="0"/>
                </a:moveTo>
                <a:cubicBezTo>
                  <a:pt x="4544081" y="0"/>
                  <a:pt x="5854700" y="1310619"/>
                  <a:pt x="5854700" y="2927350"/>
                </a:cubicBezTo>
                <a:cubicBezTo>
                  <a:pt x="5854700" y="4544081"/>
                  <a:pt x="4544081" y="5854700"/>
                  <a:pt x="2927350" y="5854700"/>
                </a:cubicBezTo>
                <a:cubicBezTo>
                  <a:pt x="1310619" y="5854700"/>
                  <a:pt x="0" y="4544081"/>
                  <a:pt x="0" y="2927350"/>
                </a:cubicBezTo>
                <a:cubicBezTo>
                  <a:pt x="0" y="1310619"/>
                  <a:pt x="1310619" y="0"/>
                  <a:pt x="2927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Овал 21" hidden="1">
            <a:extLst>
              <a:ext uri="{FF2B5EF4-FFF2-40B4-BE49-F238E27FC236}">
                <a16:creationId xmlns:a16="http://schemas.microsoft.com/office/drawing/2014/main" id="{222C5F0B-6EFC-4407-96C1-A95810130485}"/>
              </a:ext>
            </a:extLst>
          </p:cNvPr>
          <p:cNvSpPr/>
          <p:nvPr/>
        </p:nvSpPr>
        <p:spPr>
          <a:xfrm>
            <a:off x="5239105" y="2187426"/>
            <a:ext cx="2475000" cy="247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853050-2DDF-4117-923C-71338F02F833}"/>
              </a:ext>
            </a:extLst>
          </p:cNvPr>
          <p:cNvSpPr/>
          <p:nvPr/>
        </p:nvSpPr>
        <p:spPr>
          <a:xfrm>
            <a:off x="483325" y="3954298"/>
            <a:ext cx="11295000" cy="135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EC5C049-019D-14F4-B916-E1713F9E652B}"/>
              </a:ext>
            </a:extLst>
          </p:cNvPr>
          <p:cNvGrpSpPr/>
          <p:nvPr/>
        </p:nvGrpSpPr>
        <p:grpSpPr>
          <a:xfrm>
            <a:off x="3042256" y="3827213"/>
            <a:ext cx="360000" cy="360000"/>
            <a:chOff x="3042256" y="3827213"/>
            <a:chExt cx="360000" cy="360000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89EED4BC-EB34-4D3B-82B0-AB1B1DC91070}"/>
                </a:ext>
              </a:extLst>
            </p:cNvPr>
            <p:cNvSpPr/>
            <p:nvPr/>
          </p:nvSpPr>
          <p:spPr>
            <a:xfrm>
              <a:off x="3073784" y="3858528"/>
              <a:ext cx="288000" cy="288000"/>
            </a:xfrm>
            <a:prstGeom prst="ellipse">
              <a:avLst/>
            </a:prstGeom>
            <a:solidFill>
              <a:srgbClr val="FFCC00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F103E6-0A8B-473C-83C7-2881727A2420}"/>
                </a:ext>
              </a:extLst>
            </p:cNvPr>
            <p:cNvSpPr/>
            <p:nvPr/>
          </p:nvSpPr>
          <p:spPr>
            <a:xfrm>
              <a:off x="3042256" y="3827213"/>
              <a:ext cx="360000" cy="360000"/>
            </a:xfrm>
            <a:prstGeom prst="ellipse">
              <a:avLst/>
            </a:prstGeom>
            <a:noFill/>
            <a:ln w="4445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099D02-8FF6-2A3E-EEA1-51728F4E2ACC}"/>
              </a:ext>
            </a:extLst>
          </p:cNvPr>
          <p:cNvGrpSpPr/>
          <p:nvPr/>
        </p:nvGrpSpPr>
        <p:grpSpPr>
          <a:xfrm>
            <a:off x="1596936" y="3841798"/>
            <a:ext cx="360000" cy="360000"/>
            <a:chOff x="1596936" y="3841798"/>
            <a:chExt cx="360000" cy="360000"/>
          </a:xfrm>
        </p:grpSpPr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E923169B-8BAC-4087-8FD9-7D9FD6FAA8FC}"/>
                </a:ext>
              </a:extLst>
            </p:cNvPr>
            <p:cNvSpPr/>
            <p:nvPr/>
          </p:nvSpPr>
          <p:spPr>
            <a:xfrm>
              <a:off x="1629623" y="3875128"/>
              <a:ext cx="288000" cy="288000"/>
            </a:xfrm>
            <a:prstGeom prst="ellipse">
              <a:avLst/>
            </a:prstGeom>
            <a:solidFill>
              <a:srgbClr val="B45F07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03672043-2765-4665-9ABB-0E08848EF484}"/>
                </a:ext>
              </a:extLst>
            </p:cNvPr>
            <p:cNvSpPr/>
            <p:nvPr/>
          </p:nvSpPr>
          <p:spPr>
            <a:xfrm>
              <a:off x="1596936" y="3841798"/>
              <a:ext cx="360000" cy="360000"/>
            </a:xfrm>
            <a:prstGeom prst="ellipse">
              <a:avLst/>
            </a:prstGeom>
            <a:noFill/>
            <a:ln w="44450">
              <a:solidFill>
                <a:srgbClr val="B45F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088FA8E2-2B5A-F0A8-A82B-D5D9FA341CE5}"/>
              </a:ext>
            </a:extLst>
          </p:cNvPr>
          <p:cNvGrpSpPr/>
          <p:nvPr/>
        </p:nvGrpSpPr>
        <p:grpSpPr>
          <a:xfrm>
            <a:off x="4482609" y="3841798"/>
            <a:ext cx="360000" cy="360000"/>
            <a:chOff x="4482609" y="3841798"/>
            <a:chExt cx="360000" cy="36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E5DC287-3635-4BAF-96FA-BBF2C67AFD73}"/>
                </a:ext>
              </a:extLst>
            </p:cNvPr>
            <p:cNvSpPr/>
            <p:nvPr/>
          </p:nvSpPr>
          <p:spPr>
            <a:xfrm>
              <a:off x="4515296" y="3875128"/>
              <a:ext cx="288000" cy="288000"/>
            </a:xfrm>
            <a:prstGeom prst="ellipse">
              <a:avLst/>
            </a:prstGeom>
            <a:solidFill>
              <a:srgbClr val="7030A0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6AC00B0-25B7-48DC-9614-7B04DE589D57}"/>
                </a:ext>
              </a:extLst>
            </p:cNvPr>
            <p:cNvSpPr/>
            <p:nvPr/>
          </p:nvSpPr>
          <p:spPr>
            <a:xfrm>
              <a:off x="4482609" y="3841798"/>
              <a:ext cx="360000" cy="360000"/>
            </a:xfrm>
            <a:prstGeom prst="ellipse">
              <a:avLst/>
            </a:prstGeom>
            <a:noFill/>
            <a:ln w="444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98F6D537-C7CC-FEE0-137B-293277A0D21D}"/>
              </a:ext>
            </a:extLst>
          </p:cNvPr>
          <p:cNvGrpSpPr/>
          <p:nvPr/>
        </p:nvGrpSpPr>
        <p:grpSpPr>
          <a:xfrm>
            <a:off x="5928325" y="3841798"/>
            <a:ext cx="360000" cy="360000"/>
            <a:chOff x="5928325" y="3841798"/>
            <a:chExt cx="360000" cy="36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3F1A65CF-8673-442A-B7D3-1B6B5ABA4290}"/>
                </a:ext>
              </a:extLst>
            </p:cNvPr>
            <p:cNvSpPr/>
            <p:nvPr/>
          </p:nvSpPr>
          <p:spPr>
            <a:xfrm>
              <a:off x="5961012" y="3875128"/>
              <a:ext cx="288000" cy="288000"/>
            </a:xfrm>
            <a:prstGeom prst="ellipse">
              <a:avLst/>
            </a:prstGeom>
            <a:solidFill>
              <a:srgbClr val="9F293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392D08B2-DB09-401A-9F7B-E58AE30C0607}"/>
                </a:ext>
              </a:extLst>
            </p:cNvPr>
            <p:cNvSpPr/>
            <p:nvPr/>
          </p:nvSpPr>
          <p:spPr>
            <a:xfrm>
              <a:off x="5928325" y="3841798"/>
              <a:ext cx="360000" cy="360000"/>
            </a:xfrm>
            <a:prstGeom prst="ellipse">
              <a:avLst/>
            </a:prstGeom>
            <a:noFill/>
            <a:ln w="44450">
              <a:solidFill>
                <a:srgbClr val="9F29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0E336C83-CB01-C6B4-3C02-1096FBED8F9E}"/>
              </a:ext>
            </a:extLst>
          </p:cNvPr>
          <p:cNvGrpSpPr/>
          <p:nvPr/>
        </p:nvGrpSpPr>
        <p:grpSpPr>
          <a:xfrm>
            <a:off x="7405644" y="3827213"/>
            <a:ext cx="360000" cy="360000"/>
            <a:chOff x="7405644" y="3827213"/>
            <a:chExt cx="360000" cy="36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B2FB53B7-6A47-4AC1-AE6B-7E36B44D93DD}"/>
                </a:ext>
              </a:extLst>
            </p:cNvPr>
            <p:cNvSpPr/>
            <p:nvPr/>
          </p:nvSpPr>
          <p:spPr>
            <a:xfrm>
              <a:off x="7438331" y="3860543"/>
              <a:ext cx="288000" cy="288000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5EA798E-A690-48EC-A73E-F021A41C6F02}"/>
                </a:ext>
              </a:extLst>
            </p:cNvPr>
            <p:cNvSpPr/>
            <p:nvPr/>
          </p:nvSpPr>
          <p:spPr>
            <a:xfrm>
              <a:off x="7405644" y="3827213"/>
              <a:ext cx="360000" cy="3600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310ED288-CFD2-3E78-609A-6E2CAC18A462}"/>
              </a:ext>
            </a:extLst>
          </p:cNvPr>
          <p:cNvGrpSpPr/>
          <p:nvPr/>
        </p:nvGrpSpPr>
        <p:grpSpPr>
          <a:xfrm>
            <a:off x="8856830" y="3825198"/>
            <a:ext cx="360000" cy="360000"/>
            <a:chOff x="8856830" y="3825198"/>
            <a:chExt cx="360000" cy="36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693ABFE-45FE-45FF-99F0-5770E8923997}"/>
                </a:ext>
              </a:extLst>
            </p:cNvPr>
            <p:cNvSpPr/>
            <p:nvPr/>
          </p:nvSpPr>
          <p:spPr>
            <a:xfrm>
              <a:off x="8889517" y="3858528"/>
              <a:ext cx="288000" cy="288000"/>
            </a:xfrm>
            <a:prstGeom prst="ellipse">
              <a:avLst/>
            </a:prstGeom>
            <a:solidFill>
              <a:srgbClr val="00B050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2CAA7AA9-C7F5-4197-96E0-52E6EA3BE75A}"/>
                </a:ext>
              </a:extLst>
            </p:cNvPr>
            <p:cNvSpPr/>
            <p:nvPr/>
          </p:nvSpPr>
          <p:spPr>
            <a:xfrm>
              <a:off x="8856830" y="3825198"/>
              <a:ext cx="360000" cy="360000"/>
            </a:xfrm>
            <a:prstGeom prst="ellipse">
              <a:avLst/>
            </a:prstGeom>
            <a:noFill/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3C4614-9730-69E9-72B6-B9272E4E409E}"/>
              </a:ext>
            </a:extLst>
          </p:cNvPr>
          <p:cNvGrpSpPr/>
          <p:nvPr/>
        </p:nvGrpSpPr>
        <p:grpSpPr>
          <a:xfrm>
            <a:off x="10324790" y="3832485"/>
            <a:ext cx="360000" cy="360000"/>
            <a:chOff x="10324790" y="3832485"/>
            <a:chExt cx="360000" cy="36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2E43DDF1-90A6-409A-BFE3-2ADAD0BB076B}"/>
                </a:ext>
              </a:extLst>
            </p:cNvPr>
            <p:cNvSpPr/>
            <p:nvPr/>
          </p:nvSpPr>
          <p:spPr>
            <a:xfrm>
              <a:off x="10356272" y="3868485"/>
              <a:ext cx="288000" cy="288000"/>
            </a:xfrm>
            <a:prstGeom prst="ellipse">
              <a:avLst/>
            </a:prstGeom>
            <a:solidFill>
              <a:srgbClr val="1B587C"/>
            </a:solidFill>
            <a:ln w="63500" cap="flat">
              <a:solidFill>
                <a:schemeClr val="bg1"/>
              </a:solidFill>
              <a:bevel/>
            </a:ln>
            <a:effectLst>
              <a:outerShdw blurRad="50800" dist="50800" dir="5400000" sx="3000" sy="3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FFC000"/>
                </a:solidFill>
              </a:endParaRPr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D7BED9DC-BD55-4B1E-AD5C-E16BF27A7E4C}"/>
                </a:ext>
              </a:extLst>
            </p:cNvPr>
            <p:cNvSpPr/>
            <p:nvPr/>
          </p:nvSpPr>
          <p:spPr>
            <a:xfrm>
              <a:off x="10324790" y="3832485"/>
              <a:ext cx="360000" cy="360000"/>
            </a:xfrm>
            <a:prstGeom prst="ellipse">
              <a:avLst/>
            </a:prstGeom>
            <a:noFill/>
            <a:ln w="44450" cap="flat">
              <a:solidFill>
                <a:srgbClr val="1B587C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FFC000"/>
                </a:solidFill>
              </a:endParaRPr>
            </a:p>
          </p:txBody>
        </p:sp>
      </p:grpSp>
      <p:sp>
        <p:nvSpPr>
          <p:cNvPr id="103" name="Круг: прозрачная заливка 102">
            <a:extLst>
              <a:ext uri="{FF2B5EF4-FFF2-40B4-BE49-F238E27FC236}">
                <a16:creationId xmlns:a16="http://schemas.microsoft.com/office/drawing/2014/main" id="{F52C47A8-6BF2-4DD2-8A6F-5D245BC1D64D}"/>
              </a:ext>
            </a:extLst>
          </p:cNvPr>
          <p:cNvSpPr/>
          <p:nvPr/>
        </p:nvSpPr>
        <p:spPr>
          <a:xfrm flipV="1">
            <a:off x="5999252" y="3000220"/>
            <a:ext cx="217108" cy="217108"/>
          </a:xfrm>
          <a:prstGeom prst="donut">
            <a:avLst>
              <a:gd name="adj" fmla="val 31490"/>
            </a:avLst>
          </a:prstGeom>
          <a:solidFill>
            <a:srgbClr val="9F2936"/>
          </a:solidFill>
          <a:ln w="38100">
            <a:solidFill>
              <a:schemeClr val="bg1"/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F49CCE0D-C516-4441-B0B7-62539F4337BA}"/>
              </a:ext>
            </a:extLst>
          </p:cNvPr>
          <p:cNvCxnSpPr>
            <a:cxnSpLocks/>
          </p:cNvCxnSpPr>
          <p:nvPr/>
        </p:nvCxnSpPr>
        <p:spPr>
          <a:xfrm>
            <a:off x="6108325" y="3195146"/>
            <a:ext cx="0" cy="540000"/>
          </a:xfrm>
          <a:prstGeom prst="line">
            <a:avLst/>
          </a:prstGeom>
          <a:ln w="19050">
            <a:solidFill>
              <a:srgbClr val="9F2936"/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Дуга 117">
            <a:extLst>
              <a:ext uri="{FF2B5EF4-FFF2-40B4-BE49-F238E27FC236}">
                <a16:creationId xmlns:a16="http://schemas.microsoft.com/office/drawing/2014/main" id="{64D92A57-409C-47B7-A15E-CF557BFAA809}"/>
              </a:ext>
            </a:extLst>
          </p:cNvPr>
          <p:cNvSpPr/>
          <p:nvPr/>
        </p:nvSpPr>
        <p:spPr>
          <a:xfrm rot="18803767">
            <a:off x="5903938" y="3736374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9F293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121DCB-2B6A-43E7-943F-B2178C5F209C}"/>
              </a:ext>
            </a:extLst>
          </p:cNvPr>
          <p:cNvSpPr txBox="1"/>
          <p:nvPr/>
        </p:nvSpPr>
        <p:spPr>
          <a:xfrm>
            <a:off x="7074635" y="3048787"/>
            <a:ext cx="1005403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63500">
              <a:srgbClr val="F07F09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評價口碑</a:t>
            </a:r>
            <a:endParaRPr lang="en-SG" altLang="zh-CN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先打聽</a:t>
            </a:r>
            <a:endParaRPr lang="ru-RU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F43C020-6F9C-47A2-90D0-166929C8CD57}"/>
              </a:ext>
            </a:extLst>
          </p:cNvPr>
          <p:cNvSpPr txBox="1"/>
          <p:nvPr/>
        </p:nvSpPr>
        <p:spPr>
          <a:xfrm>
            <a:off x="5628404" y="4392268"/>
            <a:ext cx="1005403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63500">
              <a:srgbClr val="9F2936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F293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服務收費</a:t>
            </a:r>
            <a:endParaRPr lang="en-SG" altLang="zh-CN" sz="1600" b="1" dirty="0">
              <a:solidFill>
                <a:srgbClr val="9F293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9F293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要了解</a:t>
            </a:r>
            <a:endParaRPr lang="ru-RU" sz="1600" b="1" dirty="0">
              <a:solidFill>
                <a:srgbClr val="9F293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F26CD0E-133D-4362-A64D-441B90D10E5E}"/>
              </a:ext>
            </a:extLst>
          </p:cNvPr>
          <p:cNvSpPr txBox="1"/>
          <p:nvPr/>
        </p:nvSpPr>
        <p:spPr>
          <a:xfrm>
            <a:off x="8531132" y="4392926"/>
            <a:ext cx="100540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63500">
              <a:srgbClr val="00B050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保險賠償</a:t>
            </a:r>
            <a:endParaRPr lang="en-SG" altLang="zh-CN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有安排</a:t>
            </a:r>
            <a:endParaRPr lang="ru-RU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33C3626-FB85-4829-B0FD-B24A16C83453}"/>
              </a:ext>
            </a:extLst>
          </p:cNvPr>
          <p:cNvSpPr txBox="1"/>
          <p:nvPr/>
        </p:nvSpPr>
        <p:spPr>
          <a:xfrm>
            <a:off x="10010882" y="3044877"/>
            <a:ext cx="1005403" cy="584775"/>
          </a:xfrm>
          <a:prstGeom prst="rect">
            <a:avLst/>
          </a:prstGeom>
          <a:solidFill>
            <a:srgbClr val="89C3E5"/>
          </a:solidFill>
          <a:effectLst>
            <a:glow rad="63500">
              <a:srgbClr val="1B587C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B587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售後服務</a:t>
            </a:r>
            <a:endParaRPr lang="en-SG" altLang="zh-CN" sz="1600" b="1" dirty="0">
              <a:solidFill>
                <a:srgbClr val="1B587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1B587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有窗口</a:t>
            </a:r>
            <a:endParaRPr lang="ru-RU" sz="1600" b="1" dirty="0">
              <a:solidFill>
                <a:srgbClr val="1B587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F5C6F93-0614-412B-8B81-3A90CD6AD22C}"/>
              </a:ext>
            </a:extLst>
          </p:cNvPr>
          <p:cNvSpPr txBox="1"/>
          <p:nvPr/>
        </p:nvSpPr>
        <p:spPr>
          <a:xfrm>
            <a:off x="1214698" y="635034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BCC1B60-F0D7-4DA0-AF83-CD9D6C6123E0}"/>
              </a:ext>
            </a:extLst>
          </p:cNvPr>
          <p:cNvSpPr txBox="1"/>
          <p:nvPr/>
        </p:nvSpPr>
        <p:spPr>
          <a:xfrm>
            <a:off x="5605526" y="1175111"/>
            <a:ext cx="8896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3C06FD5-99C1-47C4-924E-4B6DB6CBEC66}"/>
              </a:ext>
            </a:extLst>
          </p:cNvPr>
          <p:cNvSpPr txBox="1"/>
          <p:nvPr/>
        </p:nvSpPr>
        <p:spPr>
          <a:xfrm>
            <a:off x="4103593" y="634587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4811A26-7876-4DB6-BB86-59631D6A314E}"/>
              </a:ext>
            </a:extLst>
          </p:cNvPr>
          <p:cNvSpPr txBox="1"/>
          <p:nvPr/>
        </p:nvSpPr>
        <p:spPr>
          <a:xfrm>
            <a:off x="7001652" y="637732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5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0A1B599-D347-4D06-817F-8C6874E8D44A}"/>
              </a:ext>
            </a:extLst>
          </p:cNvPr>
          <p:cNvSpPr txBox="1"/>
          <p:nvPr/>
        </p:nvSpPr>
        <p:spPr>
          <a:xfrm>
            <a:off x="9946248" y="635191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7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Круг: прозрачная заливка 59">
            <a:extLst>
              <a:ext uri="{FF2B5EF4-FFF2-40B4-BE49-F238E27FC236}">
                <a16:creationId xmlns:a16="http://schemas.microsoft.com/office/drawing/2014/main" id="{E8015ADD-549F-A6B5-5681-D3C677FB5A9F}"/>
              </a:ext>
            </a:extLst>
          </p:cNvPr>
          <p:cNvSpPr/>
          <p:nvPr/>
        </p:nvSpPr>
        <p:spPr>
          <a:xfrm>
            <a:off x="2516540" y="1647246"/>
            <a:ext cx="1404594" cy="1404594"/>
          </a:xfrm>
          <a:prstGeom prst="donut">
            <a:avLst>
              <a:gd name="adj" fmla="val 8904"/>
            </a:avLst>
          </a:prstGeom>
          <a:solidFill>
            <a:srgbClr val="FFCC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5" name="Круг: прозрачная заливка 102">
            <a:extLst>
              <a:ext uri="{FF2B5EF4-FFF2-40B4-BE49-F238E27FC236}">
                <a16:creationId xmlns:a16="http://schemas.microsoft.com/office/drawing/2014/main" id="{20C92489-6D55-C5E8-0835-7F4B72A31C1D}"/>
              </a:ext>
            </a:extLst>
          </p:cNvPr>
          <p:cNvSpPr/>
          <p:nvPr/>
        </p:nvSpPr>
        <p:spPr>
          <a:xfrm flipV="1">
            <a:off x="3122049" y="3000220"/>
            <a:ext cx="217108" cy="217108"/>
          </a:xfrm>
          <a:prstGeom prst="donut">
            <a:avLst>
              <a:gd name="adj" fmla="val 31490"/>
            </a:avLst>
          </a:prstGeom>
          <a:solidFill>
            <a:srgbClr val="FFCC00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16" name="Прямая соединительная линия 116">
            <a:extLst>
              <a:ext uri="{FF2B5EF4-FFF2-40B4-BE49-F238E27FC236}">
                <a16:creationId xmlns:a16="http://schemas.microsoft.com/office/drawing/2014/main" id="{832ABD81-56AE-9DE2-CE49-6E01D4F5DDF8}"/>
              </a:ext>
            </a:extLst>
          </p:cNvPr>
          <p:cNvCxnSpPr>
            <a:cxnSpLocks/>
          </p:cNvCxnSpPr>
          <p:nvPr/>
        </p:nvCxnSpPr>
        <p:spPr>
          <a:xfrm>
            <a:off x="3231122" y="3195146"/>
            <a:ext cx="0" cy="540000"/>
          </a:xfrm>
          <a:prstGeom prst="line">
            <a:avLst/>
          </a:prstGeom>
          <a:ln w="19050">
            <a:solidFill>
              <a:srgbClr val="FFCC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Дуга 117">
            <a:extLst>
              <a:ext uri="{FF2B5EF4-FFF2-40B4-BE49-F238E27FC236}">
                <a16:creationId xmlns:a16="http://schemas.microsoft.com/office/drawing/2014/main" id="{948CB02B-DD45-4EF5-5792-590324F90B2D}"/>
              </a:ext>
            </a:extLst>
          </p:cNvPr>
          <p:cNvSpPr/>
          <p:nvPr/>
        </p:nvSpPr>
        <p:spPr>
          <a:xfrm rot="18803767">
            <a:off x="3026735" y="3736374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FFCC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6129548-39F3-1942-AE06-09B1FCD701F1}"/>
              </a:ext>
            </a:extLst>
          </p:cNvPr>
          <p:cNvSpPr txBox="1"/>
          <p:nvPr/>
        </p:nvSpPr>
        <p:spPr>
          <a:xfrm>
            <a:off x="2728323" y="1175111"/>
            <a:ext cx="8896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Круг: прозрачная заливка 59">
            <a:extLst>
              <a:ext uri="{FF2B5EF4-FFF2-40B4-BE49-F238E27FC236}">
                <a16:creationId xmlns:a16="http://schemas.microsoft.com/office/drawing/2014/main" id="{868F8CCF-D2CC-C834-B7B3-CB7769D243A5}"/>
              </a:ext>
            </a:extLst>
          </p:cNvPr>
          <p:cNvSpPr/>
          <p:nvPr/>
        </p:nvSpPr>
        <p:spPr>
          <a:xfrm>
            <a:off x="8319349" y="1616651"/>
            <a:ext cx="1404594" cy="1404594"/>
          </a:xfrm>
          <a:prstGeom prst="donut">
            <a:avLst>
              <a:gd name="adj" fmla="val 8904"/>
            </a:avLst>
          </a:prstGeom>
          <a:solidFill>
            <a:srgbClr val="00B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0" name="Круг: прозрачная заливка 102">
            <a:extLst>
              <a:ext uri="{FF2B5EF4-FFF2-40B4-BE49-F238E27FC236}">
                <a16:creationId xmlns:a16="http://schemas.microsoft.com/office/drawing/2014/main" id="{2B440599-3301-D06E-5687-31E66D8A8CFC}"/>
              </a:ext>
            </a:extLst>
          </p:cNvPr>
          <p:cNvSpPr/>
          <p:nvPr/>
        </p:nvSpPr>
        <p:spPr>
          <a:xfrm flipV="1">
            <a:off x="8924858" y="2969625"/>
            <a:ext cx="217108" cy="217108"/>
          </a:xfrm>
          <a:prstGeom prst="donut">
            <a:avLst>
              <a:gd name="adj" fmla="val 31490"/>
            </a:avLst>
          </a:prstGeom>
          <a:solidFill>
            <a:srgbClr val="00B050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21" name="Прямая соединительная линия 116">
            <a:extLst>
              <a:ext uri="{FF2B5EF4-FFF2-40B4-BE49-F238E27FC236}">
                <a16:creationId xmlns:a16="http://schemas.microsoft.com/office/drawing/2014/main" id="{08A476F4-EDFE-5372-AAF6-758F8FCF5B0C}"/>
              </a:ext>
            </a:extLst>
          </p:cNvPr>
          <p:cNvCxnSpPr>
            <a:cxnSpLocks/>
          </p:cNvCxnSpPr>
          <p:nvPr/>
        </p:nvCxnSpPr>
        <p:spPr>
          <a:xfrm>
            <a:off x="9033931" y="3164551"/>
            <a:ext cx="0" cy="540000"/>
          </a:xfrm>
          <a:prstGeom prst="line">
            <a:avLst/>
          </a:prstGeom>
          <a:ln w="19050">
            <a:solidFill>
              <a:srgbClr val="00B0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Дуга 117">
            <a:extLst>
              <a:ext uri="{FF2B5EF4-FFF2-40B4-BE49-F238E27FC236}">
                <a16:creationId xmlns:a16="http://schemas.microsoft.com/office/drawing/2014/main" id="{4B082871-C947-87BB-2F28-EF9FDD5FD365}"/>
              </a:ext>
            </a:extLst>
          </p:cNvPr>
          <p:cNvSpPr/>
          <p:nvPr/>
        </p:nvSpPr>
        <p:spPr>
          <a:xfrm rot="18803767">
            <a:off x="8829544" y="3705779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00B0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1C0600A-8D0E-A3D8-2A2E-9A158CF84F75}"/>
              </a:ext>
            </a:extLst>
          </p:cNvPr>
          <p:cNvSpPr txBox="1"/>
          <p:nvPr/>
        </p:nvSpPr>
        <p:spPr>
          <a:xfrm>
            <a:off x="8531132" y="1144516"/>
            <a:ext cx="8896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6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Круг: прозрачная заливка 59">
            <a:extLst>
              <a:ext uri="{FF2B5EF4-FFF2-40B4-BE49-F238E27FC236}">
                <a16:creationId xmlns:a16="http://schemas.microsoft.com/office/drawing/2014/main" id="{FE0DEAEE-CBFF-EA2E-EED7-5A6F70ACA2BC}"/>
              </a:ext>
            </a:extLst>
          </p:cNvPr>
          <p:cNvSpPr/>
          <p:nvPr/>
        </p:nvSpPr>
        <p:spPr>
          <a:xfrm flipV="1">
            <a:off x="1079736" y="4976190"/>
            <a:ext cx="1404594" cy="1404594"/>
          </a:xfrm>
          <a:prstGeom prst="donut">
            <a:avLst>
              <a:gd name="adj" fmla="val 8904"/>
            </a:avLst>
          </a:prstGeom>
          <a:solidFill>
            <a:srgbClr val="B45F0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6" name="Круг: прозрачная заливка 102">
            <a:extLst>
              <a:ext uri="{FF2B5EF4-FFF2-40B4-BE49-F238E27FC236}">
                <a16:creationId xmlns:a16="http://schemas.microsoft.com/office/drawing/2014/main" id="{6BFEECEA-215A-8F8A-55D4-A826E4F58FF7}"/>
              </a:ext>
            </a:extLst>
          </p:cNvPr>
          <p:cNvSpPr/>
          <p:nvPr/>
        </p:nvSpPr>
        <p:spPr>
          <a:xfrm>
            <a:off x="1665069" y="4830388"/>
            <a:ext cx="217108" cy="217108"/>
          </a:xfrm>
          <a:prstGeom prst="donut">
            <a:avLst>
              <a:gd name="adj" fmla="val 31490"/>
            </a:avLst>
          </a:prstGeom>
          <a:solidFill>
            <a:srgbClr val="B45F07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27" name="Прямая соединительная линия 116">
            <a:extLst>
              <a:ext uri="{FF2B5EF4-FFF2-40B4-BE49-F238E27FC236}">
                <a16:creationId xmlns:a16="http://schemas.microsoft.com/office/drawing/2014/main" id="{9DF5B067-FEAF-A8E8-DC24-17764754966D}"/>
              </a:ext>
            </a:extLst>
          </p:cNvPr>
          <p:cNvCxnSpPr>
            <a:cxnSpLocks/>
          </p:cNvCxnSpPr>
          <p:nvPr/>
        </p:nvCxnSpPr>
        <p:spPr>
          <a:xfrm flipV="1">
            <a:off x="1773623" y="4319035"/>
            <a:ext cx="0" cy="540000"/>
          </a:xfrm>
          <a:prstGeom prst="line">
            <a:avLst/>
          </a:prstGeom>
          <a:ln w="19050">
            <a:solidFill>
              <a:srgbClr val="B45F0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Дуга 117">
            <a:extLst>
              <a:ext uri="{FF2B5EF4-FFF2-40B4-BE49-F238E27FC236}">
                <a16:creationId xmlns:a16="http://schemas.microsoft.com/office/drawing/2014/main" id="{EE728908-E089-DB26-6674-6FBF8D0009D9}"/>
              </a:ext>
            </a:extLst>
          </p:cNvPr>
          <p:cNvSpPr/>
          <p:nvPr/>
        </p:nvSpPr>
        <p:spPr>
          <a:xfrm rot="2796233" flipV="1">
            <a:off x="1576441" y="3917529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B45F0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5" name="Круг: прозрачная заливка 59">
            <a:extLst>
              <a:ext uri="{FF2B5EF4-FFF2-40B4-BE49-F238E27FC236}">
                <a16:creationId xmlns:a16="http://schemas.microsoft.com/office/drawing/2014/main" id="{24062298-CA8B-73F9-C344-F3D1CF822483}"/>
              </a:ext>
            </a:extLst>
          </p:cNvPr>
          <p:cNvSpPr/>
          <p:nvPr/>
        </p:nvSpPr>
        <p:spPr>
          <a:xfrm flipV="1">
            <a:off x="3968631" y="4976190"/>
            <a:ext cx="1404594" cy="1404594"/>
          </a:xfrm>
          <a:prstGeom prst="donut">
            <a:avLst>
              <a:gd name="adj" fmla="val 8904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6" name="Круг: прозрачная заливка 102">
            <a:extLst>
              <a:ext uri="{FF2B5EF4-FFF2-40B4-BE49-F238E27FC236}">
                <a16:creationId xmlns:a16="http://schemas.microsoft.com/office/drawing/2014/main" id="{E1C0525C-3521-DB4B-45B2-0DD8850C9B09}"/>
              </a:ext>
            </a:extLst>
          </p:cNvPr>
          <p:cNvSpPr/>
          <p:nvPr/>
        </p:nvSpPr>
        <p:spPr>
          <a:xfrm>
            <a:off x="4553964" y="4830388"/>
            <a:ext cx="217108" cy="217108"/>
          </a:xfrm>
          <a:prstGeom prst="donut">
            <a:avLst>
              <a:gd name="adj" fmla="val 31490"/>
            </a:avLst>
          </a:prstGeom>
          <a:solidFill>
            <a:srgbClr val="7030A0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37" name="Прямая соединительная линия 116">
            <a:extLst>
              <a:ext uri="{FF2B5EF4-FFF2-40B4-BE49-F238E27FC236}">
                <a16:creationId xmlns:a16="http://schemas.microsoft.com/office/drawing/2014/main" id="{07745C72-CD34-A385-549F-6A0171DBA695}"/>
              </a:ext>
            </a:extLst>
          </p:cNvPr>
          <p:cNvCxnSpPr>
            <a:cxnSpLocks/>
          </p:cNvCxnSpPr>
          <p:nvPr/>
        </p:nvCxnSpPr>
        <p:spPr>
          <a:xfrm flipV="1">
            <a:off x="4662518" y="4319035"/>
            <a:ext cx="0" cy="54000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Дуга 117">
            <a:extLst>
              <a:ext uri="{FF2B5EF4-FFF2-40B4-BE49-F238E27FC236}">
                <a16:creationId xmlns:a16="http://schemas.microsoft.com/office/drawing/2014/main" id="{ADE829EE-A37E-5898-3CF9-A1FA58CEEF0E}"/>
              </a:ext>
            </a:extLst>
          </p:cNvPr>
          <p:cNvSpPr/>
          <p:nvPr/>
        </p:nvSpPr>
        <p:spPr>
          <a:xfrm rot="2796233" flipV="1">
            <a:off x="4465336" y="3917529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7030A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243" name="Круг: прозрачная заливка 59">
            <a:extLst>
              <a:ext uri="{FF2B5EF4-FFF2-40B4-BE49-F238E27FC236}">
                <a16:creationId xmlns:a16="http://schemas.microsoft.com/office/drawing/2014/main" id="{478A7C3B-FF17-6438-9C06-E8687B1F03C2}"/>
              </a:ext>
            </a:extLst>
          </p:cNvPr>
          <p:cNvSpPr/>
          <p:nvPr/>
        </p:nvSpPr>
        <p:spPr>
          <a:xfrm flipV="1">
            <a:off x="6887508" y="4976190"/>
            <a:ext cx="1404594" cy="1404594"/>
          </a:xfrm>
          <a:prstGeom prst="donut">
            <a:avLst>
              <a:gd name="adj" fmla="val 8904"/>
            </a:avLst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4" name="Круг: прозрачная заливка 102">
            <a:extLst>
              <a:ext uri="{FF2B5EF4-FFF2-40B4-BE49-F238E27FC236}">
                <a16:creationId xmlns:a16="http://schemas.microsoft.com/office/drawing/2014/main" id="{8F961C8B-6C4F-B98F-52BA-2879705144A8}"/>
              </a:ext>
            </a:extLst>
          </p:cNvPr>
          <p:cNvSpPr/>
          <p:nvPr/>
        </p:nvSpPr>
        <p:spPr>
          <a:xfrm>
            <a:off x="7472841" y="4830388"/>
            <a:ext cx="217108" cy="217108"/>
          </a:xfrm>
          <a:prstGeom prst="donut">
            <a:avLst>
              <a:gd name="adj" fmla="val 31490"/>
            </a:avLst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45" name="Прямая соединительная линия 116">
            <a:extLst>
              <a:ext uri="{FF2B5EF4-FFF2-40B4-BE49-F238E27FC236}">
                <a16:creationId xmlns:a16="http://schemas.microsoft.com/office/drawing/2014/main" id="{B1A40AB8-8316-6664-C679-2B97B3D51AB4}"/>
              </a:ext>
            </a:extLst>
          </p:cNvPr>
          <p:cNvCxnSpPr>
            <a:cxnSpLocks/>
          </p:cNvCxnSpPr>
          <p:nvPr/>
        </p:nvCxnSpPr>
        <p:spPr>
          <a:xfrm flipV="1">
            <a:off x="7581395" y="4319035"/>
            <a:ext cx="0" cy="5400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Дуга 117">
            <a:extLst>
              <a:ext uri="{FF2B5EF4-FFF2-40B4-BE49-F238E27FC236}">
                <a16:creationId xmlns:a16="http://schemas.microsoft.com/office/drawing/2014/main" id="{BC11ECFB-D2DD-68A6-E6DD-D38C253BA070}"/>
              </a:ext>
            </a:extLst>
          </p:cNvPr>
          <p:cNvSpPr/>
          <p:nvPr/>
        </p:nvSpPr>
        <p:spPr>
          <a:xfrm rot="2796233" flipV="1">
            <a:off x="7384213" y="3917529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7" name="Круг: прозрачная заливка 59">
            <a:extLst>
              <a:ext uri="{FF2B5EF4-FFF2-40B4-BE49-F238E27FC236}">
                <a16:creationId xmlns:a16="http://schemas.microsoft.com/office/drawing/2014/main" id="{98D1D6D1-CB6F-C7DA-F66F-7E58B0CC4C3A}"/>
              </a:ext>
            </a:extLst>
          </p:cNvPr>
          <p:cNvSpPr/>
          <p:nvPr/>
        </p:nvSpPr>
        <p:spPr>
          <a:xfrm flipV="1">
            <a:off x="9806385" y="4976190"/>
            <a:ext cx="1404594" cy="1404594"/>
          </a:xfrm>
          <a:prstGeom prst="donut">
            <a:avLst>
              <a:gd name="adj" fmla="val 8904"/>
            </a:avLst>
          </a:prstGeom>
          <a:solidFill>
            <a:srgbClr val="1B58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8" name="Круг: прозрачная заливка 102">
            <a:extLst>
              <a:ext uri="{FF2B5EF4-FFF2-40B4-BE49-F238E27FC236}">
                <a16:creationId xmlns:a16="http://schemas.microsoft.com/office/drawing/2014/main" id="{DDFD43D1-C0D0-FBD8-87D0-D83F7E0072B7}"/>
              </a:ext>
            </a:extLst>
          </p:cNvPr>
          <p:cNvSpPr/>
          <p:nvPr/>
        </p:nvSpPr>
        <p:spPr>
          <a:xfrm>
            <a:off x="10391718" y="4830388"/>
            <a:ext cx="217108" cy="217108"/>
          </a:xfrm>
          <a:prstGeom prst="donut">
            <a:avLst>
              <a:gd name="adj" fmla="val 31490"/>
            </a:avLst>
          </a:prstGeom>
          <a:solidFill>
            <a:srgbClr val="1B587C"/>
          </a:solidFill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49" name="Прямая соединительная линия 116">
            <a:extLst>
              <a:ext uri="{FF2B5EF4-FFF2-40B4-BE49-F238E27FC236}">
                <a16:creationId xmlns:a16="http://schemas.microsoft.com/office/drawing/2014/main" id="{360364CA-CA45-0317-4C2C-537E3125A8A9}"/>
              </a:ext>
            </a:extLst>
          </p:cNvPr>
          <p:cNvCxnSpPr>
            <a:cxnSpLocks/>
          </p:cNvCxnSpPr>
          <p:nvPr/>
        </p:nvCxnSpPr>
        <p:spPr>
          <a:xfrm flipV="1">
            <a:off x="10500272" y="4319035"/>
            <a:ext cx="0" cy="540000"/>
          </a:xfrm>
          <a:prstGeom prst="line">
            <a:avLst/>
          </a:prstGeom>
          <a:ln w="19050">
            <a:solidFill>
              <a:srgbClr val="1B587C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Дуга 117">
            <a:extLst>
              <a:ext uri="{FF2B5EF4-FFF2-40B4-BE49-F238E27FC236}">
                <a16:creationId xmlns:a16="http://schemas.microsoft.com/office/drawing/2014/main" id="{9873EBB8-AA86-673D-0729-D7777E0C10EB}"/>
              </a:ext>
            </a:extLst>
          </p:cNvPr>
          <p:cNvSpPr/>
          <p:nvPr/>
        </p:nvSpPr>
        <p:spPr>
          <a:xfrm rot="2796233" flipV="1">
            <a:off x="10303090" y="3917529"/>
            <a:ext cx="411184" cy="411184"/>
          </a:xfrm>
          <a:prstGeom prst="arc">
            <a:avLst>
              <a:gd name="adj1" fmla="val 15721807"/>
              <a:gd name="adj2" fmla="val 666735"/>
            </a:avLst>
          </a:prstGeom>
          <a:ln w="19050">
            <a:solidFill>
              <a:srgbClr val="1B587C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991799A-CD72-540A-B107-81BE40ADC006}"/>
              </a:ext>
            </a:extLst>
          </p:cNvPr>
          <p:cNvSpPr txBox="1"/>
          <p:nvPr/>
        </p:nvSpPr>
        <p:spPr>
          <a:xfrm>
            <a:off x="3199848" y="221878"/>
            <a:ext cx="5810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選擇旅行社的七大訣竅</a:t>
            </a:r>
            <a:endParaRPr lang="en-SG" altLang="zh-CN"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F260997-C9F2-47C5-8D68-94A7B0D33AFA}"/>
              </a:ext>
            </a:extLst>
          </p:cNvPr>
          <p:cNvSpPr txBox="1"/>
          <p:nvPr/>
        </p:nvSpPr>
        <p:spPr>
          <a:xfrm>
            <a:off x="1271479" y="3045062"/>
            <a:ext cx="1005403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rgbClr val="B45F07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B45F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帶團歷史</a:t>
            </a:r>
            <a:endParaRPr lang="en-SG" altLang="zh-CN" sz="1600" b="1" dirty="0">
              <a:solidFill>
                <a:srgbClr val="B45F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B45F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經驗多</a:t>
            </a:r>
            <a:endParaRPr lang="en-SG" altLang="zh-CN" sz="1600" b="1" dirty="0">
              <a:solidFill>
                <a:srgbClr val="B45F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0BDBBA1-6444-4D06-B2E9-9F8922B6C7F8}"/>
              </a:ext>
            </a:extLst>
          </p:cNvPr>
          <p:cNvSpPr txBox="1"/>
          <p:nvPr/>
        </p:nvSpPr>
        <p:spPr>
          <a:xfrm>
            <a:off x="2704914" y="4391415"/>
            <a:ext cx="1005403" cy="584775"/>
          </a:xfrm>
          <a:prstGeom prst="rect">
            <a:avLst/>
          </a:prstGeom>
          <a:solidFill>
            <a:srgbClr val="FFFFCC"/>
          </a:solidFill>
          <a:effectLst>
            <a:glow rad="63500">
              <a:srgbClr val="FFCC00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CC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行程規劃</a:t>
            </a:r>
            <a:endParaRPr lang="en-SG" altLang="zh-CN" sz="1600" b="1" dirty="0">
              <a:solidFill>
                <a:srgbClr val="FFCC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FFCC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要核對</a:t>
            </a:r>
            <a:endParaRPr lang="ru-RU" sz="1600" b="1" dirty="0">
              <a:solidFill>
                <a:srgbClr val="FFCC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D694A6A-BA3A-4A90-B5EE-3603632021C2}"/>
              </a:ext>
            </a:extLst>
          </p:cNvPr>
          <p:cNvSpPr txBox="1"/>
          <p:nvPr/>
        </p:nvSpPr>
        <p:spPr>
          <a:xfrm>
            <a:off x="4171548" y="3045876"/>
            <a:ext cx="1005403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63500">
              <a:srgbClr val="7030A0">
                <a:alpha val="40000"/>
              </a:srgbClr>
            </a:glow>
            <a:softEdge rad="12700"/>
          </a:effectLst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導遊資質</a:t>
            </a:r>
            <a:endParaRPr lang="en-SG" altLang="zh-CN" sz="1600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要確認</a:t>
            </a:r>
            <a:endParaRPr lang="ru-RU" sz="1600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539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73</Words>
  <Application>Microsoft Office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Microsoft JhengHei</vt:lpstr>
      <vt:lpstr>Arial</vt:lpstr>
      <vt:lpstr>Calibri</vt:lpstr>
      <vt:lpstr>Calibri Light</vt:lpstr>
      <vt:lpstr>Open Sans</vt:lpstr>
      <vt:lpstr>Тема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葉毅傑</cp:lastModifiedBy>
  <cp:revision>45</cp:revision>
  <dcterms:created xsi:type="dcterms:W3CDTF">2020-08-08T15:33:15Z</dcterms:created>
  <dcterms:modified xsi:type="dcterms:W3CDTF">2024-03-13T10:33:21Z</dcterms:modified>
</cp:coreProperties>
</file>